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8"/>
  </p:notesMasterIdLst>
  <p:handoutMasterIdLst>
    <p:handoutMasterId r:id="rId9"/>
  </p:handoutMasterIdLst>
  <p:sldIdLst>
    <p:sldId id="870" r:id="rId2"/>
    <p:sldId id="912" r:id="rId3"/>
    <p:sldId id="915" r:id="rId4"/>
    <p:sldId id="916" r:id="rId5"/>
    <p:sldId id="913" r:id="rId6"/>
    <p:sldId id="917" r:id="rId7"/>
  </p:sldIdLst>
  <p:sldSz cx="9144000" cy="6858000" type="screen4x3"/>
  <p:notesSz cx="7104063" cy="10234613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 userDrawn="1">
          <p15:clr>
            <a:srgbClr val="A4A3A4"/>
          </p15:clr>
        </p15:guide>
        <p15:guide id="2" pos="2237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ubicom" initials="r" lastIdx="1" clrIdx="0">
    <p:extLst>
      <p:ext uri="{19B8F6BF-5375-455C-9EA6-DF929625EA0E}">
        <p15:presenceInfo xmlns:p15="http://schemas.microsoft.com/office/powerpoint/2012/main" userId="rubi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99CCFF"/>
    <a:srgbClr val="FFCC66"/>
    <a:srgbClr val="CCECFF"/>
    <a:srgbClr val="FFFFFF"/>
    <a:srgbClr val="00FF00"/>
    <a:srgbClr val="FF9999"/>
    <a:srgbClr val="00CC66"/>
    <a:srgbClr val="3399FF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8E433D-7A03-425C-A69D-A61AE91B2B52}" v="180" dt="2020-10-16T04:11:06.3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85125" autoAdjust="0"/>
  </p:normalViewPr>
  <p:slideViewPr>
    <p:cSldViewPr>
      <p:cViewPr varScale="1">
        <p:scale>
          <a:sx n="113" d="100"/>
          <a:sy n="113" d="100"/>
        </p:scale>
        <p:origin x="796" y="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59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2990" y="62"/>
      </p:cViewPr>
      <p:guideLst>
        <p:guide orient="horz" pos="3224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 dahyun" userId="3a3a6583ea5fdc00" providerId="LiveId" clId="{658E433D-7A03-425C-A69D-A61AE91B2B52}"/>
    <pc:docChg chg="undo custSel mod modSld">
      <pc:chgData name="Lee dahyun" userId="3a3a6583ea5fdc00" providerId="LiveId" clId="{658E433D-7A03-425C-A69D-A61AE91B2B52}" dt="2020-10-16T04:11:18.614" v="2326" actId="20577"/>
      <pc:docMkLst>
        <pc:docMk/>
      </pc:docMkLst>
      <pc:sldChg chg="modSp mod">
        <pc:chgData name="Lee dahyun" userId="3a3a6583ea5fdc00" providerId="LiveId" clId="{658E433D-7A03-425C-A69D-A61AE91B2B52}" dt="2020-10-16T01:45:41.142" v="160" actId="1076"/>
        <pc:sldMkLst>
          <pc:docMk/>
          <pc:sldMk cId="3349513897" sldId="870"/>
        </pc:sldMkLst>
        <pc:spChg chg="mod">
          <ac:chgData name="Lee dahyun" userId="3a3a6583ea5fdc00" providerId="LiveId" clId="{658E433D-7A03-425C-A69D-A61AE91B2B52}" dt="2020-10-16T01:45:41.142" v="160" actId="1076"/>
          <ac:spMkLst>
            <pc:docMk/>
            <pc:sldMk cId="3349513897" sldId="870"/>
            <ac:spMk id="5" creationId="{00000000-0000-0000-0000-000000000000}"/>
          </ac:spMkLst>
        </pc:spChg>
      </pc:sldChg>
      <pc:sldChg chg="addSp modSp mod">
        <pc:chgData name="Lee dahyun" userId="3a3a6583ea5fdc00" providerId="LiveId" clId="{658E433D-7A03-425C-A69D-A61AE91B2B52}" dt="2020-10-16T02:31:16.634" v="1410"/>
        <pc:sldMkLst>
          <pc:docMk/>
          <pc:sldMk cId="3186990838" sldId="912"/>
        </pc:sldMkLst>
        <pc:spChg chg="mod">
          <ac:chgData name="Lee dahyun" userId="3a3a6583ea5fdc00" providerId="LiveId" clId="{658E433D-7A03-425C-A69D-A61AE91B2B52}" dt="2020-10-16T02:31:16.634" v="1410"/>
          <ac:spMkLst>
            <pc:docMk/>
            <pc:sldMk cId="3186990838" sldId="912"/>
            <ac:spMk id="3" creationId="{FE81F97E-F05A-4B6C-96AD-F35B55DF82CB}"/>
          </ac:spMkLst>
        </pc:spChg>
        <pc:picChg chg="add mod">
          <ac:chgData name="Lee dahyun" userId="3a3a6583ea5fdc00" providerId="LiveId" clId="{658E433D-7A03-425C-A69D-A61AE91B2B52}" dt="2020-10-16T02:00:15.867" v="500" actId="1076"/>
          <ac:picMkLst>
            <pc:docMk/>
            <pc:sldMk cId="3186990838" sldId="912"/>
            <ac:picMk id="4" creationId="{9FF5FD1C-D90D-4D9B-BBA0-B110FD4338B4}"/>
          </ac:picMkLst>
        </pc:picChg>
      </pc:sldChg>
      <pc:sldChg chg="modSp mod">
        <pc:chgData name="Lee dahyun" userId="3a3a6583ea5fdc00" providerId="LiveId" clId="{658E433D-7A03-425C-A69D-A61AE91B2B52}" dt="2020-10-16T01:47:29.011" v="215" actId="20577"/>
        <pc:sldMkLst>
          <pc:docMk/>
          <pc:sldMk cId="1320231942" sldId="913"/>
        </pc:sldMkLst>
        <pc:spChg chg="mod">
          <ac:chgData name="Lee dahyun" userId="3a3a6583ea5fdc00" providerId="LiveId" clId="{658E433D-7A03-425C-A69D-A61AE91B2B52}" dt="2020-10-16T01:47:29.011" v="215" actId="20577"/>
          <ac:spMkLst>
            <pc:docMk/>
            <pc:sldMk cId="1320231942" sldId="913"/>
            <ac:spMk id="3" creationId="{FE81F97E-F05A-4B6C-96AD-F35B55DF82CB}"/>
          </ac:spMkLst>
        </pc:spChg>
      </pc:sldChg>
      <pc:sldChg chg="addSp delSp modSp mod">
        <pc:chgData name="Lee dahyun" userId="3a3a6583ea5fdc00" providerId="LiveId" clId="{658E433D-7A03-425C-A69D-A61AE91B2B52}" dt="2020-10-16T02:30:41.693" v="1379"/>
        <pc:sldMkLst>
          <pc:docMk/>
          <pc:sldMk cId="3543197499" sldId="915"/>
        </pc:sldMkLst>
        <pc:spChg chg="mod">
          <ac:chgData name="Lee dahyun" userId="3a3a6583ea5fdc00" providerId="LiveId" clId="{658E433D-7A03-425C-A69D-A61AE91B2B52}" dt="2020-10-16T02:30:41.693" v="1379"/>
          <ac:spMkLst>
            <pc:docMk/>
            <pc:sldMk cId="3543197499" sldId="915"/>
            <ac:spMk id="3" creationId="{FE81F97E-F05A-4B6C-96AD-F35B55DF82CB}"/>
          </ac:spMkLst>
        </pc:spChg>
        <pc:picChg chg="add del mod">
          <ac:chgData name="Lee dahyun" userId="3a3a6583ea5fdc00" providerId="LiveId" clId="{658E433D-7A03-425C-A69D-A61AE91B2B52}" dt="2020-10-16T02:22:26.378" v="1034" actId="478"/>
          <ac:picMkLst>
            <pc:docMk/>
            <pc:sldMk cId="3543197499" sldId="915"/>
            <ac:picMk id="4" creationId="{56858172-18B0-47B2-A5A9-6C3161915DD5}"/>
          </ac:picMkLst>
        </pc:picChg>
        <pc:picChg chg="add mod">
          <ac:chgData name="Lee dahyun" userId="3a3a6583ea5fdc00" providerId="LiveId" clId="{658E433D-7A03-425C-A69D-A61AE91B2B52}" dt="2020-10-16T02:29:44.950" v="1273" actId="1076"/>
          <ac:picMkLst>
            <pc:docMk/>
            <pc:sldMk cId="3543197499" sldId="915"/>
            <ac:picMk id="5" creationId="{891C45B3-0960-4642-AAAD-9EA3D1885B02}"/>
          </ac:picMkLst>
        </pc:picChg>
      </pc:sldChg>
      <pc:sldChg chg="addSp modSp mod modClrScheme chgLayout">
        <pc:chgData name="Lee dahyun" userId="3a3a6583ea5fdc00" providerId="LiveId" clId="{658E433D-7A03-425C-A69D-A61AE91B2B52}" dt="2020-10-16T02:21:10.836" v="1003" actId="403"/>
        <pc:sldMkLst>
          <pc:docMk/>
          <pc:sldMk cId="4246186694" sldId="916"/>
        </pc:sldMkLst>
        <pc:spChg chg="mod">
          <ac:chgData name="Lee dahyun" userId="3a3a6583ea5fdc00" providerId="LiveId" clId="{658E433D-7A03-425C-A69D-A61AE91B2B52}" dt="2020-10-16T02:14:45.891" v="960" actId="26606"/>
          <ac:spMkLst>
            <pc:docMk/>
            <pc:sldMk cId="4246186694" sldId="916"/>
            <ac:spMk id="2" creationId="{31EA04EA-A73D-46A9-80A4-60C219AADA3F}"/>
          </ac:spMkLst>
        </pc:spChg>
        <pc:spChg chg="mod ord">
          <ac:chgData name="Lee dahyun" userId="3a3a6583ea5fdc00" providerId="LiveId" clId="{658E433D-7A03-425C-A69D-A61AE91B2B52}" dt="2020-10-16T02:21:10.836" v="1003" actId="403"/>
          <ac:spMkLst>
            <pc:docMk/>
            <pc:sldMk cId="4246186694" sldId="916"/>
            <ac:spMk id="3" creationId="{FE81F97E-F05A-4B6C-96AD-F35B55DF82CB}"/>
          </ac:spMkLst>
        </pc:spChg>
        <pc:picChg chg="add mod">
          <ac:chgData name="Lee dahyun" userId="3a3a6583ea5fdc00" providerId="LiveId" clId="{658E433D-7A03-425C-A69D-A61AE91B2B52}" dt="2020-10-16T02:15:27.014" v="966" actId="1076"/>
          <ac:picMkLst>
            <pc:docMk/>
            <pc:sldMk cId="4246186694" sldId="916"/>
            <ac:picMk id="4" creationId="{5C302A34-3971-48EF-B06F-6740269031BA}"/>
          </ac:picMkLst>
        </pc:picChg>
        <pc:picChg chg="add mod">
          <ac:chgData name="Lee dahyun" userId="3a3a6583ea5fdc00" providerId="LiveId" clId="{658E433D-7A03-425C-A69D-A61AE91B2B52}" dt="2020-10-16T02:19:58.506" v="971" actId="14100"/>
          <ac:picMkLst>
            <pc:docMk/>
            <pc:sldMk cId="4246186694" sldId="916"/>
            <ac:picMk id="5" creationId="{B90A23F8-EB05-427F-A4A2-85A85AB8654C}"/>
          </ac:picMkLst>
        </pc:picChg>
      </pc:sldChg>
      <pc:sldChg chg="modSp mod">
        <pc:chgData name="Lee dahyun" userId="3a3a6583ea5fdc00" providerId="LiveId" clId="{658E433D-7A03-425C-A69D-A61AE91B2B52}" dt="2020-10-16T04:11:18.614" v="2326" actId="20577"/>
        <pc:sldMkLst>
          <pc:docMk/>
          <pc:sldMk cId="3299294954" sldId="917"/>
        </pc:sldMkLst>
        <pc:spChg chg="mod">
          <ac:chgData name="Lee dahyun" userId="3a3a6583ea5fdc00" providerId="LiveId" clId="{658E433D-7A03-425C-A69D-A61AE91B2B52}" dt="2020-10-16T04:11:18.614" v="2326" actId="20577"/>
          <ac:spMkLst>
            <pc:docMk/>
            <pc:sldMk cId="3299294954" sldId="917"/>
            <ac:spMk id="3" creationId="{FE81F97E-F05A-4B6C-96AD-F35B55DF82C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4"/>
            <a:ext cx="3079202" cy="512305"/>
          </a:xfrm>
          <a:prstGeom prst="rect">
            <a:avLst/>
          </a:prstGeom>
        </p:spPr>
        <p:txBody>
          <a:bodyPr vert="horz" lIns="94746" tIns="47373" rIns="94746" bIns="47373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3208" y="4"/>
            <a:ext cx="3079202" cy="512305"/>
          </a:xfrm>
          <a:prstGeom prst="rect">
            <a:avLst/>
          </a:prstGeom>
        </p:spPr>
        <p:txBody>
          <a:bodyPr vert="horz" lIns="94746" tIns="47373" rIns="94746" bIns="47373" rtlCol="0"/>
          <a:lstStyle>
            <a:lvl1pPr algn="r">
              <a:defRPr sz="1300"/>
            </a:lvl1pPr>
          </a:lstStyle>
          <a:p>
            <a:fld id="{73E0E980-2F90-433E-BC6C-339094E698BF}" type="datetimeFigureOut">
              <a:rPr lang="ko-KR" altLang="en-US" smtClean="0"/>
              <a:pPr/>
              <a:t>2020-10-16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720673"/>
            <a:ext cx="3079202" cy="512304"/>
          </a:xfrm>
          <a:prstGeom prst="rect">
            <a:avLst/>
          </a:prstGeom>
        </p:spPr>
        <p:txBody>
          <a:bodyPr vert="horz" lIns="94746" tIns="47373" rIns="94746" bIns="47373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3208" y="9720673"/>
            <a:ext cx="3079202" cy="512304"/>
          </a:xfrm>
          <a:prstGeom prst="rect">
            <a:avLst/>
          </a:prstGeom>
        </p:spPr>
        <p:txBody>
          <a:bodyPr vert="horz" lIns="94746" tIns="47373" rIns="94746" bIns="47373" rtlCol="0" anchor="b"/>
          <a:lstStyle>
            <a:lvl1pPr algn="r">
              <a:defRPr sz="1300"/>
            </a:lvl1pPr>
          </a:lstStyle>
          <a:p>
            <a:fld id="{F403B7F6-3E8B-49E6-96F4-0F7A8256C45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1797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4"/>
            <a:ext cx="3079202" cy="512305"/>
          </a:xfrm>
          <a:prstGeom prst="rect">
            <a:avLst/>
          </a:prstGeom>
        </p:spPr>
        <p:txBody>
          <a:bodyPr vert="horz" lIns="94746" tIns="47373" rIns="94746" bIns="47373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208" y="4"/>
            <a:ext cx="3079202" cy="512305"/>
          </a:xfrm>
          <a:prstGeom prst="rect">
            <a:avLst/>
          </a:prstGeom>
        </p:spPr>
        <p:txBody>
          <a:bodyPr vert="horz" lIns="94746" tIns="47373" rIns="94746" bIns="47373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C6D6DA2A-119C-4519-A66E-A5FAF429B13E}" type="datetimeFigureOut">
              <a:rPr lang="ko-KR" altLang="en-US"/>
              <a:pPr>
                <a:defRPr/>
              </a:pPr>
              <a:t>2020-10-16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6763"/>
            <a:ext cx="5116513" cy="383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46" tIns="47373" rIns="94746" bIns="47373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076" y="4861155"/>
            <a:ext cx="5683914" cy="4605822"/>
          </a:xfrm>
          <a:prstGeom prst="rect">
            <a:avLst/>
          </a:prstGeom>
        </p:spPr>
        <p:txBody>
          <a:bodyPr vert="horz" lIns="94746" tIns="47373" rIns="94746" bIns="47373" rtlCol="0"/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720673"/>
            <a:ext cx="3079202" cy="512304"/>
          </a:xfrm>
          <a:prstGeom prst="rect">
            <a:avLst/>
          </a:prstGeom>
        </p:spPr>
        <p:txBody>
          <a:bodyPr vert="horz" lIns="94746" tIns="47373" rIns="94746" bIns="47373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208" y="9720673"/>
            <a:ext cx="3079202" cy="512304"/>
          </a:xfrm>
          <a:prstGeom prst="rect">
            <a:avLst/>
          </a:prstGeom>
        </p:spPr>
        <p:txBody>
          <a:bodyPr vert="horz" lIns="94746" tIns="47373" rIns="94746" bIns="47373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47D276C9-75B2-4BF1-8DDC-C8009696901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7472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D276C9-75B2-4BF1-8DDC-C80096969014}" type="slidenum">
              <a:rPr lang="ko-KR" altLang="en-US" smtClean="0"/>
              <a:pPr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1302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C9AB2856-87D3-4C7F-A102-57A08BFF66B1}"/>
              </a:ext>
            </a:extLst>
          </p:cNvPr>
          <p:cNvSpPr/>
          <p:nvPr userDrawn="1"/>
        </p:nvSpPr>
        <p:spPr bwMode="auto">
          <a:xfrm>
            <a:off x="2314707" y="6454967"/>
            <a:ext cx="576064" cy="408909"/>
          </a:xfrm>
          <a:prstGeom prst="rtTriangle">
            <a:avLst/>
          </a:prstGeom>
          <a:solidFill>
            <a:srgbClr val="3399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ko-KR" altLang="en-US" sz="1600" dirty="0">
              <a:latin typeface="+mn-lt"/>
              <a:ea typeface="굴림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D9F5307-D633-4BF2-84AE-2ECE439AC252}"/>
              </a:ext>
            </a:extLst>
          </p:cNvPr>
          <p:cNvSpPr/>
          <p:nvPr userDrawn="1"/>
        </p:nvSpPr>
        <p:spPr bwMode="auto">
          <a:xfrm>
            <a:off x="0" y="6462893"/>
            <a:ext cx="2339752" cy="400984"/>
          </a:xfrm>
          <a:prstGeom prst="rect">
            <a:avLst/>
          </a:prstGeom>
          <a:solidFill>
            <a:srgbClr val="3399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600" b="1" i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숭실대학교 </a:t>
            </a:r>
            <a:r>
              <a:rPr lang="en-US" altLang="ko-KR" sz="1600" b="1" i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1600" b="1" i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융합학부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0"/>
            <a:ext cx="2051050" cy="64008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95288" y="0"/>
            <a:ext cx="6005512" cy="64008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제목, 텍스트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288" y="0"/>
            <a:ext cx="8208962" cy="685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85800" y="990600"/>
            <a:ext cx="3810000" cy="5410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90600"/>
            <a:ext cx="3810000" cy="5410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288" y="0"/>
            <a:ext cx="8208962" cy="685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685800" y="990600"/>
            <a:ext cx="7772400" cy="5410200"/>
          </a:xfrm>
        </p:spPr>
        <p:txBody>
          <a:bodyPr/>
          <a:lstStyle/>
          <a:p>
            <a:pPr lvl="0"/>
            <a:r>
              <a:rPr lang="ko-KR" altLang="en-US" noProof="0"/>
              <a:t>표를 추가하려면 아이콘을 클릭하십시오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0"/>
          </p:nvPr>
        </p:nvSpPr>
        <p:spPr>
          <a:xfrm>
            <a:off x="214201" y="1195200"/>
            <a:ext cx="8715601" cy="5112000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4268072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92696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944" y="764704"/>
            <a:ext cx="8988552" cy="5688632"/>
          </a:xfrm>
        </p:spPr>
        <p:txBody>
          <a:bodyPr/>
          <a:lstStyle>
            <a:lvl1pPr marL="342900" indent="-342900">
              <a:buClr>
                <a:srgbClr val="3399FF"/>
              </a:buClr>
              <a:buFont typeface="Wingdings" panose="05000000000000000000" pitchFamily="2" charset="2"/>
              <a:buChar char="v"/>
              <a:defRPr sz="2000" b="0"/>
            </a:lvl1pPr>
            <a:lvl2pPr marL="742950" indent="-285750">
              <a:buClr>
                <a:srgbClr val="92D050"/>
              </a:buClr>
              <a:buFont typeface="Wingdings" panose="05000000000000000000" pitchFamily="2" charset="2"/>
              <a:buChar char="l"/>
              <a:defRPr sz="2000" b="0"/>
            </a:lvl2pPr>
            <a:lvl3pPr marL="1143000" indent="-228600">
              <a:buClr>
                <a:srgbClr val="3399FF"/>
              </a:buClr>
              <a:buFont typeface="Wingdings" panose="05000000000000000000" pitchFamily="2" charset="2"/>
              <a:buChar char="v"/>
              <a:defRPr sz="2000" b="0"/>
            </a:lvl3pPr>
            <a:lvl4pPr marL="1600200" indent="-228600">
              <a:buClr>
                <a:srgbClr val="92D050"/>
              </a:buClr>
              <a:buFont typeface="Wingdings" panose="05000000000000000000" pitchFamily="2" charset="2"/>
              <a:buChar char="l"/>
              <a:defRPr sz="2000" b="0"/>
            </a:lvl4pPr>
            <a:lvl5pPr>
              <a:buClr>
                <a:srgbClr val="3399FF"/>
              </a:buClr>
              <a:defRPr sz="2000" b="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85800" y="990600"/>
            <a:ext cx="38100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90600"/>
            <a:ext cx="38100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9144000" cy="692696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496" y="764704"/>
            <a:ext cx="9073008" cy="5616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8622474" y="6484400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EB8147FD-4EAA-48FF-AB13-B0462380870E}" type="slidenum">
              <a:rPr kumimoji="0" lang="en-US" altLang="ko-KR" sz="1600" b="1" kern="1200" smtClean="0">
                <a:solidFill>
                  <a:schemeClr val="tx1"/>
                </a:solidFill>
                <a:latin typeface="굴림" pitchFamily="50" charset="-127"/>
                <a:ea typeface="돋움체" pitchFamily="49" charset="-127"/>
                <a:cs typeface="+mn-cs"/>
              </a:rPr>
              <a:pPr/>
              <a:t>‹#›</a:t>
            </a:fld>
            <a:endParaRPr lang="ko-KR" altLang="en-US" sz="1600" b="1" dirty="0">
              <a:latin typeface="+mn-lt"/>
            </a:endParaRPr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A628A366-25A0-4B0B-BF6E-616A218B0DA3}"/>
              </a:ext>
            </a:extLst>
          </p:cNvPr>
          <p:cNvSpPr/>
          <p:nvPr userDrawn="1"/>
        </p:nvSpPr>
        <p:spPr bwMode="auto">
          <a:xfrm>
            <a:off x="2314707" y="6454967"/>
            <a:ext cx="576064" cy="408909"/>
          </a:xfrm>
          <a:prstGeom prst="rtTriangle">
            <a:avLst/>
          </a:prstGeom>
          <a:solidFill>
            <a:srgbClr val="3399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ko-KR" altLang="en-US" sz="1600" dirty="0">
              <a:latin typeface="+mn-lt"/>
              <a:ea typeface="굴림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A33E79E-A811-4E59-B6FD-206194FB4D69}"/>
              </a:ext>
            </a:extLst>
          </p:cNvPr>
          <p:cNvSpPr/>
          <p:nvPr userDrawn="1"/>
        </p:nvSpPr>
        <p:spPr bwMode="auto">
          <a:xfrm>
            <a:off x="0" y="6462893"/>
            <a:ext cx="2339752" cy="400984"/>
          </a:xfrm>
          <a:prstGeom prst="rect">
            <a:avLst/>
          </a:prstGeom>
          <a:solidFill>
            <a:srgbClr val="3399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1600" b="1" i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숭실대학교 </a:t>
            </a:r>
            <a:r>
              <a:rPr lang="en-US" altLang="ko-KR" sz="1600" b="1" i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1600" b="1" i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융합학부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  <p:sldLayoutId id="2147483838" r:id="rId15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200" b="1">
          <a:solidFill>
            <a:schemeClr val="bg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돋움체" pitchFamily="49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돋움체" pitchFamily="49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돋움체" pitchFamily="49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돋움체" pitchFamily="49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kumimoji="1" sz="3200" b="1">
          <a:solidFill>
            <a:schemeClr val="bg1"/>
          </a:solidFill>
          <a:latin typeface="Arial" charset="0"/>
          <a:ea typeface="돋움체" pitchFamily="49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kumimoji="1" sz="3200" b="1">
          <a:solidFill>
            <a:schemeClr val="bg1"/>
          </a:solidFill>
          <a:latin typeface="Arial" charset="0"/>
          <a:ea typeface="돋움체" pitchFamily="49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kumimoji="1" sz="3200" b="1">
          <a:solidFill>
            <a:schemeClr val="bg1"/>
          </a:solidFill>
          <a:latin typeface="Arial" charset="0"/>
          <a:ea typeface="돋움체" pitchFamily="49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kumimoji="1" sz="3200" b="1">
          <a:solidFill>
            <a:schemeClr val="bg1"/>
          </a:solidFill>
          <a:latin typeface="Arial" charset="0"/>
          <a:ea typeface="돋움체" pitchFamily="49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3399FF"/>
        </a:buClr>
        <a:buFont typeface="Wingdings" panose="05000000000000000000" pitchFamily="2" charset="2"/>
        <a:buChar char="v"/>
        <a:defRPr kumimoji="1" sz="20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한컴바탕" panose="02030600000101010101" pitchFamily="18" charset="2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92D050"/>
        </a:buClr>
        <a:buFont typeface="Wingdings" panose="05000000000000000000" pitchFamily="2" charset="2"/>
        <a:buChar char="l"/>
        <a:defRPr kumimoji="1" sz="20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한컴바탕" panose="02030600000101010101" pitchFamily="18" charset="2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399FF"/>
        </a:buClr>
        <a:buFont typeface="Wingdings" panose="05000000000000000000" pitchFamily="2" charset="2"/>
        <a:buChar char="v"/>
        <a:defRPr kumimoji="1" sz="20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한컴바탕" panose="02030600000101010101" pitchFamily="18" charset="2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92D050"/>
        </a:buClr>
        <a:buFont typeface="Wingdings" panose="05000000000000000000" pitchFamily="2" charset="2"/>
        <a:buChar char="l"/>
        <a:defRPr kumimoji="1" sz="20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한컴바탕" panose="02030600000101010101" pitchFamily="18" charset="2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3399FF"/>
        </a:buClr>
        <a:buFont typeface="Wingdings" panose="05000000000000000000" pitchFamily="2" charset="2"/>
        <a:buChar char="v"/>
        <a:defRPr kumimoji="1" sz="20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한컴바탕" panose="02030600000101010101" pitchFamily="18" charset="2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Blip>
          <a:blip r:embed="rId17"/>
        </a:buBlip>
        <a:defRPr kumimoji="1" sz="1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Blip>
          <a:blip r:embed="rId17"/>
        </a:buBlip>
        <a:defRPr kumimoji="1" sz="1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Blip>
          <a:blip r:embed="rId17"/>
        </a:buBlip>
        <a:defRPr kumimoji="1" sz="1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Blip>
          <a:blip r:embed="rId17"/>
        </a:buBlip>
        <a:defRPr kumimoji="1"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ckdmask.tistory.com/401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snkmvsx.com/" TargetMode="External"/><Relationship Id="rId5" Type="http://schemas.openxmlformats.org/officeDocument/2006/relationships/hyperlink" Target="https://www.nintendo.co.kr/switch/specs/index.php" TargetMode="External"/><Relationship Id="rId4" Type="http://schemas.openxmlformats.org/officeDocument/2006/relationships/hyperlink" Target="https://www.xbox.com/ko-KR/consoles?xr=shellnav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jinho-study.tistory.com/230" TargetMode="External"/><Relationship Id="rId2" Type="http://schemas.openxmlformats.org/officeDocument/2006/relationships/hyperlink" Target="https://gimongstudy.tistory.com/80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hzeller/rpi-rgb-led-matrix.git" TargetMode="External"/><Relationship Id="rId4" Type="http://schemas.openxmlformats.org/officeDocument/2006/relationships/hyperlink" Target="https://github.com/marblexu/PythonShootGam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1520586" y="4365104"/>
            <a:ext cx="6102827" cy="1656184"/>
          </a:xfrm>
        </p:spPr>
        <p:txBody>
          <a:bodyPr/>
          <a:lstStyle/>
          <a:p>
            <a:r>
              <a:rPr lang="ko-KR" altLang="en-US" sz="2400" b="1" dirty="0" err="1"/>
              <a:t>나반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7</a:t>
            </a:r>
            <a:r>
              <a:rPr lang="ko-KR" altLang="en-US" sz="2400" b="1" dirty="0"/>
              <a:t>조</a:t>
            </a:r>
            <a:endParaRPr lang="en-US" altLang="ko-KR" sz="2400" b="1" dirty="0"/>
          </a:p>
          <a:p>
            <a:endParaRPr lang="en-US" altLang="ko-KR" sz="2400" b="1" dirty="0"/>
          </a:p>
          <a:p>
            <a:r>
              <a:rPr lang="ko-KR" altLang="en-US" sz="1800" b="1" dirty="0" err="1"/>
              <a:t>이다현</a:t>
            </a:r>
            <a:r>
              <a:rPr lang="ko-KR" altLang="en-US" sz="1800" b="1" dirty="0"/>
              <a:t> </a:t>
            </a:r>
            <a:r>
              <a:rPr lang="en-US" altLang="ko-KR" sz="1800" b="1" dirty="0"/>
              <a:t>20203077</a:t>
            </a:r>
          </a:p>
          <a:p>
            <a:r>
              <a:rPr lang="ko-KR" altLang="en-US" sz="1800" b="1" dirty="0"/>
              <a:t>김기훈 </a:t>
            </a:r>
            <a:r>
              <a:rPr lang="en-US" altLang="ko-KR" sz="1800" b="1" dirty="0"/>
              <a:t>20180354</a:t>
            </a:r>
          </a:p>
          <a:p>
            <a:r>
              <a:rPr lang="ko-KR" altLang="en-US" sz="1800" b="1" dirty="0"/>
              <a:t>김태호 </a:t>
            </a:r>
            <a:r>
              <a:rPr lang="en-US" altLang="ko-KR" sz="1800" b="1" dirty="0"/>
              <a:t>20201794</a:t>
            </a:r>
            <a:endParaRPr lang="ko-KR" altLang="en-US" sz="1800" b="1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276872"/>
            <a:ext cx="9144000" cy="1512288"/>
          </a:xfrm>
        </p:spPr>
        <p:txBody>
          <a:bodyPr anchor="ctr"/>
          <a:lstStyle/>
          <a:p>
            <a:pPr algn="ctr"/>
            <a:r>
              <a:rPr lang="en-US" altLang="ko-KR" dirty="0">
                <a:latin typeface="맑은 고딕"/>
                <a:ea typeface="맑은 고딕"/>
              </a:rPr>
              <a:t>Team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en-US" altLang="ko-KR" dirty="0">
                <a:latin typeface="맑은 고딕"/>
                <a:ea typeface="맑은 고딕"/>
              </a:rPr>
              <a:t>Project Proposal</a:t>
            </a:r>
            <a:endParaRPr lang="ko-KR" dirty="0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349513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EA04EA-A73D-46A9-80A4-60C219AAD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81F97E-F05A-4B6C-96AD-F35B55DF8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2800" b="1" dirty="0">
                <a:sym typeface="Wingdings" panose="05000000000000000000" pitchFamily="2" charset="2"/>
              </a:rPr>
              <a:t>Raspberry pi </a:t>
            </a:r>
            <a:r>
              <a:rPr lang="ko-KR" altLang="en-US" sz="2800" b="1" dirty="0">
                <a:sym typeface="Wingdings" panose="05000000000000000000" pitchFamily="2" charset="2"/>
              </a:rPr>
              <a:t>로 </a:t>
            </a:r>
            <a:r>
              <a:rPr lang="en-US" altLang="ko-KR" sz="2800" b="1" dirty="0">
                <a:sym typeface="Wingdings" panose="05000000000000000000" pitchFamily="2" charset="2"/>
              </a:rPr>
              <a:t>LED </a:t>
            </a:r>
            <a:r>
              <a:rPr lang="ko-KR" altLang="en-US" sz="2800" b="1" dirty="0">
                <a:sym typeface="Wingdings" panose="05000000000000000000" pitchFamily="2" charset="2"/>
              </a:rPr>
              <a:t>보드에 구현하는 똥피하기 게임</a:t>
            </a:r>
            <a:endParaRPr lang="en-US" altLang="ko-KR" sz="2800" b="1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추억의 매트릭스 게임을 </a:t>
            </a:r>
            <a:r>
              <a:rPr lang="ko-KR" altLang="en-US" b="1" dirty="0">
                <a:sym typeface="Wingdings" panose="05000000000000000000" pitchFamily="2" charset="2"/>
              </a:rPr>
              <a:t>직접</a:t>
            </a:r>
            <a:r>
              <a:rPr lang="ko-KR" altLang="en-US" dirty="0">
                <a:sym typeface="Wingdings" panose="05000000000000000000" pitchFamily="2" charset="2"/>
              </a:rPr>
              <a:t> 만들어보는 것</a:t>
            </a:r>
            <a:r>
              <a:rPr lang="en-US" altLang="ko-KR" dirty="0">
                <a:sym typeface="Wingdings" panose="05000000000000000000" pitchFamily="2" charset="2"/>
              </a:rPr>
              <a:t>!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혼자만 즐기는 게임보다는 </a:t>
            </a:r>
            <a:r>
              <a:rPr lang="ko-KR" altLang="en-US" b="1" dirty="0">
                <a:sym typeface="Wingdings" panose="05000000000000000000" pitchFamily="2" charset="2"/>
              </a:rPr>
              <a:t>다같이 즐기는 게임</a:t>
            </a:r>
            <a:r>
              <a:rPr lang="ko-KR" altLang="en-US" dirty="0">
                <a:sym typeface="Wingdings" panose="05000000000000000000" pitchFamily="2" charset="2"/>
              </a:rPr>
              <a:t> 만들어 보기</a:t>
            </a:r>
            <a:endParaRPr lang="en-US" altLang="ko-KR" dirty="0">
              <a:sym typeface="Wingdings" panose="05000000000000000000" pitchFamily="2" charset="2"/>
            </a:endParaRPr>
          </a:p>
          <a:p>
            <a:pPr>
              <a:buFontTx/>
              <a:buChar char="-"/>
            </a:pPr>
            <a:r>
              <a:rPr lang="ko-KR" altLang="en-US" dirty="0">
                <a:sym typeface="Wingdings" panose="05000000000000000000" pitchFamily="2" charset="2"/>
              </a:rPr>
              <a:t>점수 비교 시스템 추가</a:t>
            </a:r>
            <a:endParaRPr lang="en-US" altLang="ko-KR" dirty="0">
              <a:sym typeface="Wingdings" panose="05000000000000000000" pitchFamily="2" charset="2"/>
            </a:endParaRPr>
          </a:p>
          <a:p>
            <a:pPr>
              <a:buFontTx/>
              <a:buChar char="-"/>
            </a:pPr>
            <a:r>
              <a:rPr lang="ko-KR" altLang="en-US" dirty="0">
                <a:sym typeface="Wingdings" panose="05000000000000000000" pitchFamily="2" charset="2"/>
              </a:rPr>
              <a:t>사용자 입력정보 및 비밀번호 저장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b="1" dirty="0">
                <a:sym typeface="Wingdings" panose="05000000000000000000" pitchFamily="2" charset="2"/>
              </a:rPr>
              <a:t>코로나 시대에 집에서 즐길 수 있는 게임</a:t>
            </a:r>
            <a:endParaRPr lang="en-US" altLang="ko-KR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b="1" dirty="0">
                <a:sym typeface="Wingdings" panose="05000000000000000000" pitchFamily="2" charset="2"/>
              </a:rPr>
              <a:t>사용자의 요구</a:t>
            </a:r>
            <a:r>
              <a:rPr lang="ko-KR" altLang="en-US" dirty="0">
                <a:sym typeface="Wingdings" panose="05000000000000000000" pitchFamily="2" charset="2"/>
              </a:rPr>
              <a:t>에 부합한 기능 추가하기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ko-KR" dirty="0">
                <a:sym typeface="Wingdings" panose="05000000000000000000" pitchFamily="2" charset="2"/>
              </a:rPr>
              <a:t>- ex) </a:t>
            </a:r>
            <a:r>
              <a:rPr lang="ko-KR" altLang="en-US" dirty="0">
                <a:sym typeface="Wingdings" panose="05000000000000000000" pitchFamily="2" charset="2"/>
              </a:rPr>
              <a:t>집에서 몰래 게임할 수 있는 기능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F5FD1C-D90D-4D9B-BBA0-B110FD433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60363">
            <a:off x="4892678" y="3346628"/>
            <a:ext cx="2651880" cy="365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990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EA04EA-A73D-46A9-80A4-60C219AAD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배경과 동기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81F97E-F05A-4B6C-96AD-F35B55DF8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sym typeface="Wingdings" panose="05000000000000000000" pitchFamily="2" charset="2"/>
              </a:rPr>
              <a:t>프로젝트를 통한 오픈소스 수업 복습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ko-KR" dirty="0">
                <a:sym typeface="Wingdings" panose="05000000000000000000" pitchFamily="2" charset="2"/>
              </a:rPr>
              <a:t>- </a:t>
            </a:r>
            <a:r>
              <a:rPr lang="ko-KR" altLang="en-US" dirty="0">
                <a:sym typeface="Wingdings" panose="05000000000000000000" pitchFamily="2" charset="2"/>
              </a:rPr>
              <a:t>새로운 도전과 다양한 소스코드들 확인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사용자와 </a:t>
            </a:r>
            <a:r>
              <a:rPr lang="ko-KR" altLang="en-US" b="1" dirty="0">
                <a:sym typeface="Wingdings" panose="05000000000000000000" pitchFamily="2" charset="2"/>
              </a:rPr>
              <a:t>상호작용</a:t>
            </a:r>
            <a:r>
              <a:rPr lang="ko-KR" altLang="en-US" dirty="0">
                <a:sym typeface="Wingdings" panose="05000000000000000000" pitchFamily="2" charset="2"/>
              </a:rPr>
              <a:t>이 강조된 프로그램</a:t>
            </a:r>
            <a:r>
              <a:rPr lang="en-US" altLang="ko-KR" dirty="0">
                <a:sym typeface="Wingdings" panose="05000000000000000000" pitchFamily="2" charset="2"/>
              </a:rPr>
              <a:t>,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현재 </a:t>
            </a:r>
            <a:r>
              <a:rPr lang="ko-KR" altLang="en-US" b="1" dirty="0">
                <a:sym typeface="Wingdings" panose="05000000000000000000" pitchFamily="2" charset="2"/>
              </a:rPr>
              <a:t>코로나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ko-KR" altLang="en-US" b="1" dirty="0" err="1">
                <a:sym typeface="Wingdings" panose="05000000000000000000" pitchFamily="2" charset="2"/>
              </a:rPr>
              <a:t>비대면</a:t>
            </a:r>
            <a:r>
              <a:rPr lang="ko-KR" altLang="en-US" b="1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상황에도 즐길 수 있는 프로그램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오픈소스 이용 </a:t>
            </a:r>
            <a:r>
              <a:rPr lang="en-US" altLang="ko-KR" dirty="0">
                <a:sym typeface="Wingdings" panose="05000000000000000000" pitchFamily="2" charset="2"/>
              </a:rPr>
              <a:t>+ </a:t>
            </a:r>
            <a:r>
              <a:rPr lang="ko-KR" altLang="en-US" dirty="0">
                <a:sym typeface="Wingdings" panose="05000000000000000000" pitchFamily="2" charset="2"/>
              </a:rPr>
              <a:t>변형하여 만들 수 있는 프로그램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-&gt; 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altLang="ko-KR" dirty="0">
              <a:sym typeface="Wingdings" panose="05000000000000000000" pitchFamily="2" charset="2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1C45B3-0960-4642-AAAD-9EA3D1885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3933056"/>
            <a:ext cx="3995936" cy="233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197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EA04EA-A73D-46A9-80A4-60C219AAD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92696"/>
          </a:xfrm>
        </p:spPr>
        <p:txBody>
          <a:bodyPr wrap="square" anchor="ctr">
            <a:normAutofit/>
          </a:bodyPr>
          <a:lstStyle/>
          <a:p>
            <a:r>
              <a:rPr lang="ko-KR" altLang="en-US" dirty="0"/>
              <a:t>유사 제품 및 유사 서비스 조사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302A34-3971-48EF-B06F-674026903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365104"/>
            <a:ext cx="3810000" cy="1752600"/>
          </a:xfrm>
          <a:prstGeom prst="rect">
            <a:avLst/>
          </a:prstGeom>
          <a:noFill/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81F97E-F05A-4B6C-96AD-F35B55DF8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990600"/>
            <a:ext cx="3810000" cy="5410200"/>
          </a:xfrm>
        </p:spPr>
        <p:txBody>
          <a:bodyPr wrap="square" anchor="t">
            <a:normAutofit/>
          </a:bodyPr>
          <a:lstStyle/>
          <a:p>
            <a:pPr marL="342900" lvl="1" indent="-342900">
              <a:lnSpc>
                <a:spcPct val="90000"/>
              </a:lnSpc>
              <a:buClr>
                <a:srgbClr val="3399FF"/>
              </a:buClr>
              <a:buFont typeface="Wingdings" panose="05000000000000000000" pitchFamily="2" charset="2"/>
              <a:buChar char="v"/>
            </a:pPr>
            <a:r>
              <a:rPr lang="ko-KR" altLang="en-US" sz="2200" dirty="0" err="1"/>
              <a:t>리듬게임만들기</a:t>
            </a:r>
            <a:r>
              <a:rPr lang="ko-KR" altLang="en-US" sz="2200" dirty="0"/>
              <a:t> </a:t>
            </a:r>
            <a:r>
              <a:rPr lang="en-US" altLang="ko-KR" sz="2200" dirty="0"/>
              <a:t>(</a:t>
            </a:r>
            <a:r>
              <a:rPr lang="ko-KR" altLang="en-US" sz="2200" dirty="0"/>
              <a:t>미니콘솔게임</a:t>
            </a:r>
            <a:r>
              <a:rPr lang="en-US" altLang="ko-KR" sz="2200" dirty="0"/>
              <a:t>)</a:t>
            </a:r>
          </a:p>
          <a:p>
            <a:pPr lvl="1">
              <a:lnSpc>
                <a:spcPct val="90000"/>
              </a:lnSpc>
            </a:pPr>
            <a:r>
              <a:rPr lang="ko-KR" altLang="en-US" sz="2200" dirty="0">
                <a:hlinkClick r:id="rId3"/>
              </a:rPr>
              <a:t>관련 </a:t>
            </a:r>
            <a:r>
              <a:rPr lang="en-US" altLang="ko-KR" sz="2200" dirty="0" err="1">
                <a:hlinkClick r:id="rId3"/>
              </a:rPr>
              <a:t>url</a:t>
            </a:r>
            <a:r>
              <a:rPr lang="en-US" altLang="ko-KR" sz="2200" dirty="0"/>
              <a:t> </a:t>
            </a:r>
          </a:p>
          <a:p>
            <a:pPr lvl="1">
              <a:lnSpc>
                <a:spcPct val="90000"/>
              </a:lnSpc>
            </a:pPr>
            <a:endParaRPr lang="en-US" altLang="ko-KR" sz="2200" dirty="0"/>
          </a:p>
          <a:p>
            <a:pPr>
              <a:lnSpc>
                <a:spcPct val="90000"/>
              </a:lnSpc>
            </a:pPr>
            <a:r>
              <a:rPr lang="en-US" altLang="ko-KR" sz="2200" dirty="0"/>
              <a:t>X-Box</a:t>
            </a:r>
          </a:p>
          <a:p>
            <a:pPr lvl="1">
              <a:lnSpc>
                <a:spcPct val="90000"/>
              </a:lnSpc>
            </a:pPr>
            <a:r>
              <a:rPr lang="ko-KR" altLang="en-US" sz="2200" dirty="0">
                <a:hlinkClick r:id="rId4"/>
              </a:rPr>
              <a:t>관련 </a:t>
            </a:r>
            <a:r>
              <a:rPr lang="en-US" altLang="ko-KR" sz="2200" dirty="0" err="1">
                <a:hlinkClick r:id="rId4"/>
              </a:rPr>
              <a:t>url</a:t>
            </a:r>
            <a:endParaRPr lang="en-US" altLang="ko-KR" sz="2200" dirty="0"/>
          </a:p>
          <a:p>
            <a:pPr lvl="1">
              <a:lnSpc>
                <a:spcPct val="90000"/>
              </a:lnSpc>
            </a:pPr>
            <a:endParaRPr lang="en-US" altLang="ko-KR" sz="2200" dirty="0"/>
          </a:p>
          <a:p>
            <a:pPr>
              <a:lnSpc>
                <a:spcPct val="90000"/>
              </a:lnSpc>
            </a:pPr>
            <a:r>
              <a:rPr lang="en-US" altLang="ko-KR" sz="2200" dirty="0"/>
              <a:t>Nintendo</a:t>
            </a:r>
          </a:p>
          <a:p>
            <a:pPr lvl="1">
              <a:lnSpc>
                <a:spcPct val="90000"/>
              </a:lnSpc>
            </a:pPr>
            <a:r>
              <a:rPr lang="ko-KR" altLang="en-US" dirty="0">
                <a:hlinkClick r:id="rId5"/>
              </a:rPr>
              <a:t>관련 </a:t>
            </a:r>
            <a:r>
              <a:rPr lang="en-US" altLang="ko-KR" dirty="0" err="1">
                <a:hlinkClick r:id="rId5"/>
              </a:rPr>
              <a:t>url</a:t>
            </a:r>
            <a:endParaRPr lang="en-US" altLang="ko-KR" dirty="0"/>
          </a:p>
          <a:p>
            <a:pPr marL="0" indent="0">
              <a:lnSpc>
                <a:spcPct val="90000"/>
              </a:lnSpc>
              <a:buNone/>
            </a:pPr>
            <a:endParaRPr lang="en-US" altLang="ko-KR" sz="2200" dirty="0"/>
          </a:p>
          <a:p>
            <a:pPr>
              <a:lnSpc>
                <a:spcPct val="90000"/>
              </a:lnSpc>
            </a:pPr>
            <a:r>
              <a:rPr lang="en-US" altLang="ko-KR" sz="2200" dirty="0"/>
              <a:t>SNK NEOGEO MVSX </a:t>
            </a:r>
            <a:r>
              <a:rPr lang="ko-KR" altLang="en-US" sz="2200" dirty="0" err="1"/>
              <a:t>홈아케이드</a:t>
            </a:r>
            <a:r>
              <a:rPr lang="ko-KR" altLang="en-US" sz="2200" dirty="0"/>
              <a:t> 머신</a:t>
            </a:r>
            <a:endParaRPr lang="en-US" altLang="ko-KR" sz="2200" dirty="0"/>
          </a:p>
          <a:p>
            <a:pPr lvl="1">
              <a:lnSpc>
                <a:spcPct val="90000"/>
              </a:lnSpc>
            </a:pPr>
            <a:r>
              <a:rPr lang="ko-KR" altLang="en-US" sz="2200" dirty="0">
                <a:hlinkClick r:id="rId6"/>
              </a:rPr>
              <a:t>관련 </a:t>
            </a:r>
            <a:r>
              <a:rPr lang="en-US" altLang="ko-KR" sz="2200" dirty="0" err="1">
                <a:hlinkClick r:id="rId6"/>
              </a:rPr>
              <a:t>url</a:t>
            </a:r>
            <a:endParaRPr lang="en-US" altLang="ko-KR" sz="22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90A23F8-EB05-427F-A4A2-85A85AB865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1752" y="990600"/>
            <a:ext cx="3809999" cy="253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186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EA04EA-A73D-46A9-80A4-60C219AAD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프로젝트에 사용할 오픈 소스들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81F97E-F05A-4B6C-96AD-F35B55DF8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4" y="764704"/>
            <a:ext cx="8988552" cy="5688632"/>
          </a:xfrm>
        </p:spPr>
        <p:txBody>
          <a:bodyPr/>
          <a:lstStyle/>
          <a:p>
            <a:r>
              <a:rPr lang="en-US" altLang="ko-KR" dirty="0">
                <a:hlinkClick r:id="rId2"/>
              </a:rPr>
              <a:t>https://gimongstudy.tistory.com/80 </a:t>
            </a:r>
            <a:endParaRPr lang="en-US" altLang="ko-KR" dirty="0"/>
          </a:p>
          <a:p>
            <a:pPr lvl="1"/>
            <a:r>
              <a:rPr lang="ko-KR" altLang="en-US" sz="1800" dirty="0"/>
              <a:t>오픈소스 에서 살짝 수정하여 총 </a:t>
            </a:r>
            <a:r>
              <a:rPr lang="en-US" altLang="ko-KR" sz="1800" dirty="0"/>
              <a:t>3</a:t>
            </a:r>
            <a:r>
              <a:rPr lang="ko-KR" altLang="en-US" sz="1800" dirty="0"/>
              <a:t>가지 색</a:t>
            </a:r>
            <a:r>
              <a:rPr lang="en-US" altLang="ko-KR" sz="1800" dirty="0"/>
              <a:t>(</a:t>
            </a:r>
            <a:r>
              <a:rPr lang="ko-KR" altLang="en-US" sz="1800" dirty="0"/>
              <a:t>빨</a:t>
            </a:r>
            <a:r>
              <a:rPr lang="en-US" altLang="ko-KR" sz="1800" dirty="0"/>
              <a:t>,</a:t>
            </a:r>
            <a:r>
              <a:rPr lang="ko-KR" altLang="en-US" sz="1800" dirty="0"/>
              <a:t>초</a:t>
            </a:r>
            <a:r>
              <a:rPr lang="en-US" altLang="ko-KR" sz="1800" dirty="0"/>
              <a:t>,</a:t>
            </a:r>
            <a:r>
              <a:rPr lang="ko-KR" altLang="en-US" sz="1800" dirty="0"/>
              <a:t>파</a:t>
            </a:r>
            <a:r>
              <a:rPr lang="en-US" altLang="ko-KR" sz="1800" dirty="0"/>
              <a:t>)</a:t>
            </a:r>
            <a:r>
              <a:rPr lang="ko-KR" altLang="en-US" sz="1800" dirty="0"/>
              <a:t>을 이용하여 </a:t>
            </a:r>
            <a:endParaRPr lang="en-US" altLang="ko-KR" sz="1800" dirty="0"/>
          </a:p>
          <a:p>
            <a:pPr lvl="1"/>
            <a:r>
              <a:rPr lang="ko-KR" altLang="en-US" sz="1800" dirty="0">
                <a:solidFill>
                  <a:srgbClr val="FF0000"/>
                </a:solidFill>
              </a:rPr>
              <a:t>빨강</a:t>
            </a:r>
            <a:r>
              <a:rPr lang="en-US" altLang="ko-KR" sz="1800" dirty="0"/>
              <a:t>:</a:t>
            </a:r>
            <a:r>
              <a:rPr lang="ko-KR" altLang="en-US" sz="1800" dirty="0"/>
              <a:t>똥</a:t>
            </a:r>
            <a:r>
              <a:rPr lang="en-US" altLang="ko-KR" sz="1800" dirty="0"/>
              <a:t>, </a:t>
            </a:r>
            <a:r>
              <a:rPr lang="ko-KR" altLang="en-US" sz="1800" dirty="0">
                <a:solidFill>
                  <a:srgbClr val="00B0F0"/>
                </a:solidFill>
              </a:rPr>
              <a:t>파랑</a:t>
            </a:r>
            <a:r>
              <a:rPr lang="en-US" altLang="ko-KR" sz="1800" dirty="0"/>
              <a:t>,</a:t>
            </a:r>
            <a:r>
              <a:rPr lang="ko-KR" altLang="en-US" sz="1800" dirty="0">
                <a:solidFill>
                  <a:srgbClr val="00B050"/>
                </a:solidFill>
              </a:rPr>
              <a:t> 초록 </a:t>
            </a:r>
            <a:r>
              <a:rPr lang="en-US" altLang="ko-KR" sz="1800" dirty="0"/>
              <a:t>:</a:t>
            </a:r>
            <a:r>
              <a:rPr lang="ko-KR" altLang="en-US" sz="1800" dirty="0"/>
              <a:t>꼭 받아먹어야 하는 대상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>
              <a:hlinkClick r:id="rId3"/>
            </a:endParaRPr>
          </a:p>
          <a:p>
            <a:r>
              <a:rPr lang="en-US" altLang="ko-KR" dirty="0">
                <a:hlinkClick r:id="rId3"/>
              </a:rPr>
              <a:t>https://jinho-study.tistory.com/230</a:t>
            </a:r>
            <a:endParaRPr lang="en-US" altLang="ko-KR" dirty="0"/>
          </a:p>
          <a:p>
            <a:pPr lvl="1"/>
            <a:r>
              <a:rPr lang="ko-KR" altLang="en-US" dirty="0"/>
              <a:t>얼굴인식을 통해 사용자인식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>
                <a:hlinkClick r:id="rId4"/>
              </a:rPr>
              <a:t>https://github.com/marblexu/PythonShootGame</a:t>
            </a:r>
            <a:r>
              <a:rPr lang="en-US" altLang="ko-KR" dirty="0"/>
              <a:t> </a:t>
            </a:r>
          </a:p>
          <a:p>
            <a:pPr lvl="1"/>
            <a:r>
              <a:rPr lang="ko-KR" altLang="en-US" dirty="0" err="1"/>
              <a:t>파이썬슈팅게임</a:t>
            </a:r>
            <a:r>
              <a:rPr lang="en-US" altLang="ko-KR" dirty="0"/>
              <a:t>(</a:t>
            </a:r>
            <a:r>
              <a:rPr lang="ko-KR" altLang="en-US" dirty="0" err="1"/>
              <a:t>게임멈추기</a:t>
            </a:r>
            <a:r>
              <a:rPr lang="ko-KR" altLang="en-US" dirty="0"/>
              <a:t> 등 </a:t>
            </a:r>
            <a:r>
              <a:rPr lang="ko-KR" altLang="en-US" dirty="0" err="1"/>
              <a:t>오픈소스가져오기</a:t>
            </a:r>
            <a:r>
              <a:rPr lang="en-US" altLang="ko-KR" dirty="0"/>
              <a:t>)</a:t>
            </a:r>
          </a:p>
          <a:p>
            <a:pPr lvl="1"/>
            <a:endParaRPr lang="en-US" altLang="ko-KR" dirty="0"/>
          </a:p>
          <a:p>
            <a:r>
              <a:rPr lang="en-US" altLang="ko-KR" dirty="0">
                <a:hlinkClick r:id="rId5"/>
              </a:rPr>
              <a:t>https://github.com/hzeller/rpi-rgb-led-matrix.git</a:t>
            </a:r>
            <a:endParaRPr lang="en-US" altLang="ko-KR" dirty="0"/>
          </a:p>
          <a:p>
            <a:pPr lvl="1"/>
            <a:r>
              <a:rPr lang="ko-KR" altLang="en-US" dirty="0" err="1"/>
              <a:t>라즈베리파이</a:t>
            </a:r>
            <a:r>
              <a:rPr lang="ko-KR" altLang="en-US" dirty="0"/>
              <a:t> </a:t>
            </a:r>
            <a:r>
              <a:rPr lang="en-US" altLang="ko-KR" dirty="0"/>
              <a:t>LED-Matrix </a:t>
            </a:r>
            <a:r>
              <a:rPr lang="ko-KR" altLang="en-US" dirty="0"/>
              <a:t>컨트롤하는 </a:t>
            </a:r>
            <a:r>
              <a:rPr lang="ko-KR" altLang="en-US" dirty="0" err="1"/>
              <a:t>오픈소스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0231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EA04EA-A73D-46A9-80A4-60C219AAD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역할과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81F97E-F05A-4B6C-96AD-F35B55DF8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4" y="692696"/>
            <a:ext cx="8988552" cy="5760640"/>
          </a:xfrm>
        </p:spPr>
        <p:txBody>
          <a:bodyPr/>
          <a:lstStyle/>
          <a:p>
            <a:r>
              <a:rPr lang="ko-KR" altLang="en-US" dirty="0"/>
              <a:t>태호 </a:t>
            </a:r>
            <a:r>
              <a:rPr lang="en-US" altLang="ko-KR" dirty="0"/>
              <a:t>: </a:t>
            </a:r>
            <a:r>
              <a:rPr lang="ko-KR" altLang="en-US" dirty="0"/>
              <a:t>팀장</a:t>
            </a:r>
            <a:r>
              <a:rPr lang="en-US" altLang="ko-KR" dirty="0"/>
              <a:t>, </a:t>
            </a:r>
            <a:r>
              <a:rPr lang="ko-KR" altLang="en-US" dirty="0" err="1"/>
              <a:t>깃허브</a:t>
            </a:r>
            <a:r>
              <a:rPr lang="ko-KR" altLang="en-US" dirty="0"/>
              <a:t> 계정 관리</a:t>
            </a:r>
            <a:r>
              <a:rPr lang="en-US" altLang="ko-KR" dirty="0"/>
              <a:t>(</a:t>
            </a:r>
            <a:r>
              <a:rPr lang="ko-KR" altLang="en-US" dirty="0"/>
              <a:t>프로젝트에서 사용할 오픈소스 조사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다현 </a:t>
            </a:r>
            <a:r>
              <a:rPr lang="en-US" altLang="ko-KR" dirty="0"/>
              <a:t>: (</a:t>
            </a:r>
            <a:r>
              <a:rPr lang="ko-KR" altLang="en-US" dirty="0"/>
              <a:t>유사 제품 및 유사 서비스 조사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기훈 </a:t>
            </a:r>
            <a:r>
              <a:rPr lang="en-US" altLang="ko-KR" dirty="0"/>
              <a:t>: (</a:t>
            </a:r>
            <a:r>
              <a:rPr lang="ko-KR" altLang="en-US" dirty="0"/>
              <a:t>프로젝트 목표 및 배경과 동기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전체 </a:t>
            </a:r>
            <a:r>
              <a:rPr lang="en-US" altLang="ko-KR" dirty="0"/>
              <a:t>: </a:t>
            </a:r>
            <a:r>
              <a:rPr lang="ko-KR" altLang="en-US" dirty="0"/>
              <a:t>아이디어</a:t>
            </a:r>
            <a:r>
              <a:rPr lang="en-US" altLang="ko-KR" dirty="0"/>
              <a:t> </a:t>
            </a:r>
            <a:r>
              <a:rPr lang="ko-KR" altLang="en-US" dirty="0"/>
              <a:t>제시 및 피드백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일정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/>
              <a:t>~ 10/16</a:t>
            </a:r>
            <a:r>
              <a:rPr lang="ko-KR" altLang="en-US" dirty="0"/>
              <a:t>일</a:t>
            </a:r>
            <a:r>
              <a:rPr lang="en-US" altLang="ko-KR" dirty="0"/>
              <a:t>: project </a:t>
            </a:r>
            <a:r>
              <a:rPr lang="ko-KR" altLang="en-US" dirty="0"/>
              <a:t>제안서 마무리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/>
              <a:t>10/19</a:t>
            </a:r>
            <a:r>
              <a:rPr lang="ko-KR" altLang="en-US" dirty="0"/>
              <a:t>일</a:t>
            </a:r>
            <a:r>
              <a:rPr lang="en-US" altLang="ko-KR" dirty="0"/>
              <a:t>~ : project </a:t>
            </a:r>
            <a:r>
              <a:rPr lang="ko-KR" altLang="en-US" dirty="0"/>
              <a:t>제안서 발표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/>
              <a:t>~10/26</a:t>
            </a:r>
            <a:r>
              <a:rPr lang="ko-KR" altLang="en-US" dirty="0"/>
              <a:t>일 </a:t>
            </a:r>
            <a:r>
              <a:rPr lang="en-US" altLang="ko-KR" dirty="0"/>
              <a:t>: project </a:t>
            </a:r>
            <a:r>
              <a:rPr lang="ko-KR" altLang="en-US" dirty="0"/>
              <a:t>구체화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/>
              <a:t>11/9</a:t>
            </a:r>
            <a:r>
              <a:rPr lang="ko-KR" altLang="en-US" dirty="0"/>
              <a:t>일</a:t>
            </a:r>
            <a:r>
              <a:rPr lang="en-US" altLang="ko-KR" dirty="0"/>
              <a:t> ~ 11/30</a:t>
            </a:r>
            <a:r>
              <a:rPr lang="ko-KR" altLang="en-US" dirty="0"/>
              <a:t>일</a:t>
            </a:r>
            <a:r>
              <a:rPr lang="en-US" altLang="ko-KR" dirty="0"/>
              <a:t>: </a:t>
            </a:r>
            <a:r>
              <a:rPr lang="ko-KR" altLang="en-US" dirty="0"/>
              <a:t>소스코드 개발 및 통합</a:t>
            </a:r>
            <a:endParaRPr lang="en-US" altLang="ko-KR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/>
              <a:t>11/21</a:t>
            </a:r>
            <a:r>
              <a:rPr lang="ko-KR" altLang="en-US" dirty="0"/>
              <a:t>일</a:t>
            </a:r>
            <a:r>
              <a:rPr lang="en-US" altLang="ko-KR" dirty="0"/>
              <a:t>: project </a:t>
            </a:r>
            <a:r>
              <a:rPr lang="ko-KR" altLang="en-US" dirty="0"/>
              <a:t>테스트</a:t>
            </a:r>
            <a:r>
              <a:rPr lang="en-US" altLang="ko-KR" dirty="0"/>
              <a:t>(</a:t>
            </a:r>
            <a:r>
              <a:rPr lang="ko-KR" altLang="en-US" dirty="0"/>
              <a:t>미정</a:t>
            </a:r>
            <a:r>
              <a:rPr lang="en-US" altLang="ko-KR" dirty="0"/>
              <a:t>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dirty="0"/>
              <a:t>11/30</a:t>
            </a:r>
            <a:r>
              <a:rPr lang="ko-KR" altLang="en-US" dirty="0"/>
              <a:t>일</a:t>
            </a:r>
            <a:r>
              <a:rPr lang="en-US" altLang="ko-KR" dirty="0"/>
              <a:t>(</a:t>
            </a:r>
            <a:r>
              <a:rPr lang="ko-KR" altLang="en-US" dirty="0"/>
              <a:t>월</a:t>
            </a:r>
            <a:r>
              <a:rPr lang="en-US" altLang="ko-KR" dirty="0"/>
              <a:t>): </a:t>
            </a:r>
            <a:r>
              <a:rPr lang="ko-KR" altLang="en-US" dirty="0"/>
              <a:t>최종 발표</a:t>
            </a:r>
            <a:r>
              <a:rPr lang="en-US" altLang="ko-KR" dirty="0"/>
              <a:t>, </a:t>
            </a:r>
            <a:r>
              <a:rPr lang="ko-KR" altLang="en-US" dirty="0"/>
              <a:t>최종 소스 파일 및 데모 동영상</a:t>
            </a:r>
          </a:p>
        </p:txBody>
      </p:sp>
    </p:spTree>
    <p:extLst>
      <p:ext uri="{BB962C8B-B14F-4D97-AF65-F5344CB8AC3E}">
        <p14:creationId xmlns:p14="http://schemas.microsoft.com/office/powerpoint/2010/main" val="3299294954"/>
      </p:ext>
    </p:extLst>
  </p:cSld>
  <p:clrMapOvr>
    <a:masterClrMapping/>
  </p:clrMapOvr>
</p:sld>
</file>

<file path=ppt/theme/theme1.xml><?xml version="1.0" encoding="utf-8"?>
<a:theme xmlns:a="http://schemas.openxmlformats.org/drawingml/2006/main" name="palmpalm-overview">
  <a:themeElements>
    <a:clrScheme name="palmpalm-overview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palmpalm-overview">
      <a:majorFont>
        <a:latin typeface="Arial"/>
        <a:ea typeface="돋움체"/>
        <a:cs typeface=""/>
      </a:majorFont>
      <a:minorFont>
        <a:latin typeface="Arial"/>
        <a:ea typeface="돋움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FF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sz="1600" b="1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굴림" charset="-127"/>
            <a:ea typeface="굴림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charset="-127"/>
            <a:ea typeface="굴림" charset="-127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</a:spPr>
      <a:bodyPr vert="horz" wrap="square" lIns="91440" tIns="45720" rIns="91440" bIns="45720" numCol="1" rtlCol="0" anchor="t" anchorCtr="0" compatLnSpc="1">
        <a:prstTxWarp prst="textNoShape">
          <a:avLst/>
        </a:prstTxWarp>
        <a:spAutoFit/>
      </a:bodyPr>
      <a:lstStyle>
        <a:defPPr algn="ctr">
          <a:buClr>
            <a:srgbClr val="3399FF"/>
          </a:buClr>
          <a:defRPr sz="1600" b="1" kern="0" dirty="0" smtClean="0"/>
        </a:defPPr>
      </a:lstStyle>
    </a:txDef>
  </a:objectDefaults>
  <a:extraClrSchemeLst>
    <a:extraClrScheme>
      <a:clrScheme name="palmpalm-overview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almpalm-overview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almpalm-overview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almpalm-overview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almpalm-overview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almpalm-overview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almpalm-overview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ITRC워크샵20111124_이은규</Template>
  <TotalTime>55</TotalTime>
  <Words>306</Words>
  <Application>Microsoft Office PowerPoint</Application>
  <PresentationFormat>화면 슬라이드 쇼(4:3)</PresentationFormat>
  <Paragraphs>78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Arial Unicode MS</vt:lpstr>
      <vt:lpstr>굴림</vt:lpstr>
      <vt:lpstr>맑은 고딕</vt:lpstr>
      <vt:lpstr>Arial</vt:lpstr>
      <vt:lpstr>Wingdings</vt:lpstr>
      <vt:lpstr>palmpalm-overview</vt:lpstr>
      <vt:lpstr>Team Project Proposal</vt:lpstr>
      <vt:lpstr>프로젝트 목표</vt:lpstr>
      <vt:lpstr>배경과 동기</vt:lpstr>
      <vt:lpstr>유사 제품 및 유사 서비스 조사</vt:lpstr>
      <vt:lpstr>프로젝트에 사용할 오픈 소스들</vt:lpstr>
      <vt:lpstr>팀원 역할과 일정</vt:lpstr>
    </vt:vector>
  </TitlesOfParts>
  <Company>auney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최진영</dc:creator>
  <cp:lastModifiedBy>Lee dahyun</cp:lastModifiedBy>
  <cp:revision>10112</cp:revision>
  <cp:lastPrinted>2019-02-18T04:44:27Z</cp:lastPrinted>
  <dcterms:created xsi:type="dcterms:W3CDTF">2012-03-05T16:57:15Z</dcterms:created>
  <dcterms:modified xsi:type="dcterms:W3CDTF">2020-10-16T04:11:20Z</dcterms:modified>
</cp:coreProperties>
</file>

<file path=docProps/thumbnail.jpeg>
</file>